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74625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7475203" cy="9753600"/>
            <a:chOff x="0" y="0"/>
            <a:chExt cx="23300271" cy="1300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300310" cy="13004800"/>
            </a:xfrm>
            <a:custGeom>
              <a:avLst/>
              <a:gdLst/>
              <a:ahLst/>
              <a:cxnLst/>
              <a:rect r="r" b="b" t="t" l="l"/>
              <a:pathLst>
                <a:path h="13004800" w="2330031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DAHCUN7Ak6M</dc:identifier>
  <dcterms:modified xsi:type="dcterms:W3CDTF">2011-08-01T06:04:30Z</dcterms:modified>
  <cp:revision>1</cp:revision>
  <dc:title>Unified_Public_Competency_Framework.pdf</dc:title>
</cp:coreProperties>
</file>